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1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04" autoAdjust="0"/>
  </p:normalViewPr>
  <p:slideViewPr>
    <p:cSldViewPr snapToGrid="0">
      <p:cViewPr varScale="1">
        <p:scale>
          <a:sx n="62" d="100"/>
          <a:sy n="62" d="100"/>
        </p:scale>
        <p:origin x="-57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96"/>
      </p:cViewPr>
      <p:guideLst>
        <p:guide orient="horz" pos="3107"/>
        <p:guide pos="212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A94D5229-AD43-4072-8398-9419BA2F34E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131FA7CB-89B7-4928-9DD8-D0DD7E54956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DAA263-504B-4DF8-B2FE-427F0FF8FE15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A597E-4C32-441D-AEE3-C4EC568E1CE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A7815-3A6D-47E5-A737-5750D2C1FC8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3B73A-62EC-4951-87FF-E3BDC009070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781B-B052-4F79-A406-660EA5566F6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F09D7-F963-47C7-9707-8C69D17A5AD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63D91-EAA1-4438-903A-9F2D76B3A1F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906DD-D76A-4D1F-95E4-6AB4726C804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8D7A6-F97E-431C-87D0-2E1468C4943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74CAF-97E6-4BCE-90C6-FE7A277F691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FD4B5-FB71-4314-94DA-99A1579246F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F9EF8-32ED-4ED2-9810-E5BCCDE0481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fld id="{707B0FD1-FB3E-4B54-93D9-7A5493EE2B8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2133600"/>
            <a:ext cx="8237538" cy="2286000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sz="4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sz="4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51</a:t>
            </a:r>
            <a:r>
              <a:rPr lang="ja-JP" altLang="en-US" sz="4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回</a:t>
            </a:r>
            <a:r>
              <a:rPr lang="ja-JP" altLang="en-US" sz="4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日本移植学会総会</a:t>
            </a:r>
            <a:r>
              <a:rPr lang="en-US" altLang="ja-JP" sz="4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sz="4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4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ＣＯＩ 開示</a:t>
            </a:r>
            <a:r>
              <a:rPr lang="en-US" altLang="ja-JP" sz="4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sz="4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6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en-US" altLang="ja-JP" sz="2400" b="1" i="1" dirty="0" smtClean="0">
                <a:solidFill>
                  <a:srgbClr val="FFFF1F"/>
                </a:solidFill>
                <a:ea typeface="ＭＳ Ｐゴシック" charset="-128"/>
              </a:rPr>
              <a:t/>
            </a:r>
            <a:br>
              <a:rPr lang="en-US" altLang="ja-JP" sz="2400" b="1" i="1" dirty="0" smtClean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400" b="1" i="1" dirty="0" smtClean="0">
                <a:solidFill>
                  <a:srgbClr val="FFFF1F"/>
                </a:solidFill>
                <a:ea typeface="ＭＳ Ｐゴシック" charset="-128"/>
              </a:rPr>
              <a:t>移植大学　　移植 太郎</a:t>
            </a:r>
            <a:endParaRPr lang="en-US" altLang="ja-JP" sz="2400" b="1" i="1" dirty="0" smtClean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456088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演題発表に関連し、開示すべき</a:t>
            </a:r>
            <a:r>
              <a:rPr lang="en-US" altLang="ja-JP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COI </a:t>
            </a: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　</a:t>
            </a:r>
            <a:endParaRPr lang="en-US" altLang="ja-JP" sz="28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企業などはありません。</a:t>
            </a:r>
            <a:endParaRPr lang="en-US" altLang="ja-JP" sz="28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 smtClean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5364" name="正方形/長方形 3"/>
          <p:cNvSpPr>
            <a:spLocks noChangeArrowheads="1"/>
          </p:cNvSpPr>
          <p:nvPr/>
        </p:nvSpPr>
        <p:spPr bwMode="auto">
          <a:xfrm>
            <a:off x="-15875" y="241300"/>
            <a:ext cx="7453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kumimoji="0" lang="en-US" altLang="ja-JP" b="1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0" lang="ja-JP" altLang="en-US" b="1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様式１－Ａ　口頭発表時、申告すべきＣＯＩ状態がない時</a:t>
            </a:r>
          </a:p>
        </p:txBody>
      </p:sp>
      <p:sp>
        <p:nvSpPr>
          <p:cNvPr id="15365" name="正方形/長方形 4"/>
          <p:cNvSpPr>
            <a:spLocks noChangeArrowheads="1"/>
          </p:cNvSpPr>
          <p:nvPr/>
        </p:nvSpPr>
        <p:spPr bwMode="auto">
          <a:xfrm>
            <a:off x="288925" y="1255713"/>
            <a:ext cx="8642350" cy="517525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7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Default Design</vt:lpstr>
      <vt:lpstr>第51回日本移植学会総会 ＣＯＩ 開示 　 移植大学　　移植 太郎</vt:lpstr>
    </vt:vector>
  </TitlesOfParts>
  <Company>Heart Failure Society of America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m-ogata</cp:lastModifiedBy>
  <cp:revision>88</cp:revision>
  <dcterms:created xsi:type="dcterms:W3CDTF">2000-09-04T17:39:07Z</dcterms:created>
  <dcterms:modified xsi:type="dcterms:W3CDTF">2015-09-24T02:52:48Z</dcterms:modified>
</cp:coreProperties>
</file>