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1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2" d="100"/>
          <a:sy n="62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FE649-766B-4188-A160-DE1D83E09AE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597E-4C32-441D-AEE3-C4EC568E1C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7815-3A6D-47E5-A737-5750D2C1FC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B73A-62EC-4951-87FF-E3BDC00907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781B-B052-4F79-A406-660EA5566F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09D7-F963-47C7-9707-8C69D17A5A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63D91-EAA1-4438-903A-9F2D76B3A1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06DD-D76A-4D1F-95E4-6AB4726C80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D7A6-F97E-431C-87D0-2E1468C49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CAF-97E6-4BCE-90C6-FE7A277F69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D4B5-FB71-4314-94DA-99A1579246F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9EF8-32ED-4ED2-9810-E5BCCDE048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760788"/>
            <a:ext cx="8358187" cy="3097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①受託研究・共同研究費：　　　　　○○製薬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②奨学寄付金：　 　　　　　　　　　　○○製薬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③寄付講座所属：　　　　　　　　　　あり（○○製薬）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20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↑開示すべき内容がある項目のみ記載</a:t>
            </a: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060450"/>
            <a:ext cx="7772400" cy="2143125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51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日本移植学会総会</a:t>
            </a:r>
            <a: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移植大学　　移植 太郎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98425" y="209550"/>
            <a:ext cx="738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口頭発表時、申告すべきＣＯＩ状態がある時</a:t>
            </a: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29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第51回日本移植学会総会 ＣＯＩ 開示 　 移植大学　　移植 太郎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m-ogata</cp:lastModifiedBy>
  <cp:revision>88</cp:revision>
  <dcterms:created xsi:type="dcterms:W3CDTF">2000-09-04T17:39:07Z</dcterms:created>
  <dcterms:modified xsi:type="dcterms:W3CDTF">2015-09-24T02:53:15Z</dcterms:modified>
</cp:coreProperties>
</file>