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1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2" d="100"/>
          <a:sy n="62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D2FD9-24B0-4AB9-93AD-9183AC205E51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597E-4C32-441D-AEE3-C4EC568E1C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7815-3A6D-47E5-A737-5750D2C1FC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B73A-62EC-4951-87FF-E3BDC00907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781B-B052-4F79-A406-660EA5566F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09D7-F963-47C7-9707-8C69D17A5A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63D91-EAA1-4438-903A-9F2D76B3A1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06DD-D76A-4D1F-95E4-6AB4726C80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D7A6-F97E-431C-87D0-2E1468C49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CAF-97E6-4BCE-90C6-FE7A277F69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D4B5-FB71-4314-94DA-99A1579246F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9EF8-32ED-4ED2-9810-E5BCCDE048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46438"/>
            <a:ext cx="7845425" cy="3124200"/>
          </a:xfrm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u="sng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u="sng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筆頭発表者のＣＯＩ開示 </a:t>
            </a:r>
            <a:endParaRPr lang="en-US" altLang="ja-JP" sz="2800" b="1" u="sng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関係にある企業等として、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①受託研究・共同研究費：　　　　　○○製薬</a:t>
            </a:r>
            <a:endParaRPr lang="en-US" altLang="ja-JP" sz="1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②奨学寄付金：　 　　　　　　　　　　○○製薬</a:t>
            </a:r>
            <a:endParaRPr lang="en-US" altLang="ja-JP" sz="1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③寄付講座所属：　　　　　　　　　　あり（○○製薬）</a:t>
            </a:r>
            <a:endParaRPr lang="en-US" altLang="ja-JP" sz="1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1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</a:t>
            </a:r>
            <a:r>
              <a:rPr lang="ja-JP" altLang="en-US" sz="18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↑開示すべき内容がある項目のみ記載</a:t>
            </a:r>
            <a:endParaRPr lang="en-US" altLang="ja-JP" sz="1800" b="1" dirty="0" smtClean="0">
              <a:solidFill>
                <a:srgbClr val="FFFF00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2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6153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ポスター掲示</a:t>
            </a:r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の最後にＣＯＩ状態を開示する。</a:t>
            </a:r>
            <a:endParaRPr kumimoji="0" lang="en-US" altLang="ja-JP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0" lang="en-US" altLang="ja-JP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様式１－</a:t>
            </a:r>
            <a:r>
              <a:rPr kumimoji="0" lang="en-US" altLang="ja-JP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</a:t>
            </a:r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申告すべきＣＯＩ状態の開示法</a:t>
            </a:r>
          </a:p>
        </p:txBody>
      </p:sp>
      <p:sp>
        <p:nvSpPr>
          <p:cNvPr id="15363" name="正方形/長方形 6"/>
          <p:cNvSpPr>
            <a:spLocks noChangeArrowheads="1"/>
          </p:cNvSpPr>
          <p:nvPr/>
        </p:nvSpPr>
        <p:spPr bwMode="auto">
          <a:xfrm>
            <a:off x="650875" y="1965325"/>
            <a:ext cx="7796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b="1" dirty="0">
                <a:solidFill>
                  <a:schemeClr val="bg1"/>
                </a:solidFill>
                <a:latin typeface="Arial" charset="0"/>
              </a:rPr>
              <a:t>筆頭発表者：　演題発表に関連し、開示すべき</a:t>
            </a:r>
            <a:r>
              <a:rPr kumimoji="0" lang="en-US" altLang="ja-JP" b="1" dirty="0" smtClean="0">
                <a:solidFill>
                  <a:schemeClr val="bg1"/>
                </a:solidFill>
                <a:latin typeface="Arial" charset="0"/>
              </a:rPr>
              <a:t>COI </a:t>
            </a:r>
            <a:r>
              <a:rPr kumimoji="0" lang="ja-JP" altLang="en-US" b="1" dirty="0">
                <a:solidFill>
                  <a:schemeClr val="bg1"/>
                </a:solidFill>
                <a:latin typeface="Arial" charset="0"/>
              </a:rPr>
              <a:t>関係に</a:t>
            </a:r>
            <a:endParaRPr kumimoji="0" lang="en-US" altLang="ja-JP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b="1" dirty="0">
                <a:solidFill>
                  <a:schemeClr val="bg1"/>
                </a:solidFill>
                <a:latin typeface="Arial" charset="0"/>
              </a:rPr>
              <a:t>ある企業などはありません。</a:t>
            </a:r>
            <a:endParaRPr kumimoji="0"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4" name="正方形/長方形 7"/>
          <p:cNvSpPr>
            <a:spLocks noChangeArrowheads="1"/>
          </p:cNvSpPr>
          <p:nvPr/>
        </p:nvSpPr>
        <p:spPr bwMode="auto">
          <a:xfrm>
            <a:off x="609600" y="1858963"/>
            <a:ext cx="7894638" cy="88423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15365" name="正方形/長方形 9"/>
          <p:cNvSpPr>
            <a:spLocks noChangeArrowheads="1"/>
          </p:cNvSpPr>
          <p:nvPr/>
        </p:nvSpPr>
        <p:spPr bwMode="auto">
          <a:xfrm>
            <a:off x="681038" y="2709863"/>
            <a:ext cx="1420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>
                <a:solidFill>
                  <a:schemeClr val="bg1"/>
                </a:solidFill>
              </a:rPr>
              <a:t>或いは、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22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スライド 1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m-ogata</cp:lastModifiedBy>
  <cp:revision>87</cp:revision>
  <dcterms:created xsi:type="dcterms:W3CDTF">2000-09-04T17:39:07Z</dcterms:created>
  <dcterms:modified xsi:type="dcterms:W3CDTF">2015-09-24T02:55:40Z</dcterms:modified>
</cp:coreProperties>
</file>