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3"/>
  </p:notesMasterIdLst>
  <p:sldIdLst>
    <p:sldId id="263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EDD7C5"/>
    <a:srgbClr val="BEFFDE"/>
    <a:srgbClr val="000000"/>
    <a:srgbClr val="FFFF66"/>
    <a:srgbClr val="6699FF"/>
    <a:srgbClr val="3366FF"/>
    <a:srgbClr val="6666FF"/>
    <a:srgbClr val="CBD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40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1026" y="-9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C7FA89-D5DC-4B40-88EE-4FB838A3E6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6038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C7FA89-D5DC-4B40-88EE-4FB838A3E641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3813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3DA46-AF78-46E7-9E0B-4FBA5632257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A91CC-F406-4E01-9FA7-1D861FAD1A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A91CC-F406-4E01-9FA7-1D861FAD1A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FF068-6F69-4366-AE79-68E64C18F59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F4AC63-B03C-40F4-8A1A-5BB552E64C1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75401-F7C9-46EF-B540-5BEF3F90408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6432B-782D-40AE-9ED5-9FAF52C809D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1EB0F-707C-4216-93DE-83C6B975D4B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152190-4F37-4696-9D2F-621E1D2AFC0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A91CC-F406-4E01-9FA7-1D861FAD1A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D3760-3599-4EC2-A41C-55BBF63479C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8A91CC-F406-4E01-9FA7-1D861FAD1A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2" y="21807"/>
            <a:ext cx="1073503" cy="107350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038" y="163270"/>
            <a:ext cx="1103831" cy="1073169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kumimoji="1"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69428" y="116632"/>
            <a:ext cx="8569325" cy="230425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ja-JP" altLang="en-US" sz="4000" b="1" kern="0" dirty="0" smtClean="0">
                <a:latin typeface="ヒラギノ角ゴ Pro W6" pitchFamily="34" charset="-128"/>
                <a:ea typeface="ヒラギノ角ゴ Pro W6" pitchFamily="34" charset="-128"/>
                <a:cs typeface="+mj-cs"/>
              </a:rPr>
              <a:t>第</a:t>
            </a:r>
            <a:r>
              <a:rPr lang="en-US" altLang="ja-JP" sz="4000" b="1" kern="0" dirty="0" smtClean="0">
                <a:latin typeface="ヒラギノ角ゴ Pro W6" pitchFamily="34" charset="-128"/>
                <a:ea typeface="ヒラギノ角ゴ Pro W6" pitchFamily="34" charset="-128"/>
                <a:cs typeface="+mj-cs"/>
              </a:rPr>
              <a:t>72</a:t>
            </a:r>
            <a:r>
              <a:rPr lang="ja-JP" altLang="en-US" sz="4000" b="1" kern="0" dirty="0" smtClean="0">
                <a:latin typeface="ヒラギノ角ゴ Pro W6" pitchFamily="34" charset="-128"/>
                <a:ea typeface="ヒラギノ角ゴ Pro W6" pitchFamily="34" charset="-128"/>
                <a:cs typeface="+mj-cs"/>
              </a:rPr>
              <a:t>回</a:t>
            </a:r>
            <a:endParaRPr lang="en-US" altLang="ja-JP" sz="4000" b="1" kern="0" dirty="0" smtClean="0">
              <a:latin typeface="ヒラギノ角ゴ Pro W6" pitchFamily="34" charset="-128"/>
              <a:ea typeface="ヒラギノ角ゴ Pro W6" pitchFamily="34" charset="-128"/>
              <a:cs typeface="+mj-cs"/>
            </a:endParaRPr>
          </a:p>
          <a:p>
            <a:pPr algn="ctr">
              <a:defRPr/>
            </a:pPr>
            <a:r>
              <a:rPr lang="ja-JP" altLang="en-US" sz="4000" b="1" kern="0" dirty="0" smtClean="0">
                <a:latin typeface="ヒラギノ角ゴ Pro W6" pitchFamily="34" charset="-128"/>
                <a:ea typeface="ヒラギノ角ゴ Pro W6" pitchFamily="34" charset="-128"/>
                <a:cs typeface="+mj-cs"/>
              </a:rPr>
              <a:t>日本</a:t>
            </a:r>
            <a:r>
              <a:rPr lang="ja-JP" altLang="en-US" sz="4000" b="1" kern="0" dirty="0">
                <a:latin typeface="ヒラギノ角ゴ Pro W6" pitchFamily="34" charset="-128"/>
                <a:ea typeface="ヒラギノ角ゴ Pro W6" pitchFamily="34" charset="-128"/>
                <a:cs typeface="+mj-cs"/>
              </a:rPr>
              <a:t>大腸肛門病学会学術集会</a:t>
            </a:r>
            <a:br>
              <a:rPr lang="ja-JP" altLang="en-US" sz="4000" b="1" kern="0" dirty="0">
                <a:latin typeface="ヒラギノ角ゴ Pro W6" pitchFamily="34" charset="-128"/>
                <a:ea typeface="ヒラギノ角ゴ Pro W6" pitchFamily="34" charset="-128"/>
                <a:cs typeface="+mj-cs"/>
              </a:rPr>
            </a:br>
            <a:r>
              <a:rPr lang="en-US" altLang="ja-JP" sz="4000" b="1" kern="0" dirty="0">
                <a:latin typeface="ヒラギノ角ゴ Pro W6" pitchFamily="34" charset="-128"/>
                <a:ea typeface="ヒラギノ角ゴ Pro W6" pitchFamily="34" charset="-128"/>
                <a:cs typeface="+mj-cs"/>
              </a:rPr>
              <a:t>COI</a:t>
            </a:r>
            <a:r>
              <a:rPr lang="ja-JP" altLang="en-US" sz="4000" b="1" kern="0" dirty="0">
                <a:latin typeface="ヒラギノ角ゴ Pro W6" pitchFamily="34" charset="-128"/>
                <a:ea typeface="ヒラギノ角ゴ Pro W6" pitchFamily="34" charset="-128"/>
                <a:cs typeface="+mj-cs"/>
              </a:rPr>
              <a:t>開示</a:t>
            </a:r>
            <a:r>
              <a:rPr lang="ja-JP" altLang="en-US" sz="4000" kern="0" dirty="0">
                <a:latin typeface="ヒラギノ角ゴ Pro W6" pitchFamily="34" charset="-128"/>
                <a:ea typeface="ヒラギノ角ゴ Pro W6" pitchFamily="34" charset="-128"/>
                <a:cs typeface="+mj-cs"/>
              </a:rPr>
              <a:t/>
            </a:r>
            <a:br>
              <a:rPr lang="ja-JP" altLang="en-US" sz="4000" kern="0" dirty="0">
                <a:latin typeface="ヒラギノ角ゴ Pro W6" pitchFamily="34" charset="-128"/>
                <a:ea typeface="ヒラギノ角ゴ Pro W6" pitchFamily="34" charset="-128"/>
                <a:cs typeface="+mj-cs"/>
              </a:rPr>
            </a:br>
            <a:r>
              <a:rPr lang="ja-JP" altLang="en-US" sz="2800" b="1" kern="0" dirty="0">
                <a:latin typeface="ヒラギノ角ゴ Pro W6" pitchFamily="34" charset="-128"/>
                <a:ea typeface="ヒラギノ角ゴ Pro W6" pitchFamily="34" charset="-128"/>
                <a:cs typeface="+mj-cs"/>
              </a:rPr>
              <a:t>筆頭演者：　● ●　 ● ●</a:t>
            </a:r>
          </a:p>
        </p:txBody>
      </p:sp>
      <p:graphicFrame>
        <p:nvGraphicFramePr>
          <p:cNvPr id="8" name="Group 3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395038"/>
              </p:ext>
            </p:extLst>
          </p:nvPr>
        </p:nvGraphicFramePr>
        <p:xfrm>
          <a:off x="107504" y="2617788"/>
          <a:ext cx="8893175" cy="4012431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2938144"/>
                <a:gridCol w="1154915"/>
                <a:gridCol w="4800116"/>
              </a:tblGrid>
              <a:tr h="4508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発表演題に関連し 開示すべき</a:t>
                      </a:r>
                      <a:r>
                        <a:rPr kumimoji="0" lang="en-US" altLang="ja-JP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COI</a:t>
                      </a:r>
                      <a:r>
                        <a:rPr kumimoji="0" lang="ja-JP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関係にある企業などは以下の通りです：</a:t>
                      </a:r>
                      <a:endParaRPr kumimoji="0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利益相反種類</a:t>
                      </a:r>
                      <a:endParaRPr kumimoji="0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有無</a:t>
                      </a:r>
                      <a:endParaRPr kumimoji="1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「有」 の場合　企業名など</a:t>
                      </a:r>
                      <a:endParaRPr kumimoji="1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1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1) </a:t>
                      </a:r>
                      <a:r>
                        <a:rPr kumimoji="1" lang="ja-JP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役員・顧問職 </a:t>
                      </a:r>
                      <a:endParaRPr kumimoji="1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2) </a:t>
                      </a:r>
                      <a:r>
                        <a:rPr kumimoji="1" lang="ja-JP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株 </a:t>
                      </a:r>
                      <a:endParaRPr kumimoji="1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3) </a:t>
                      </a:r>
                      <a:r>
                        <a:rPr kumimoji="1" lang="ja-JP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特許権使用料 </a:t>
                      </a:r>
                      <a:endParaRPr kumimoji="1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4) </a:t>
                      </a:r>
                      <a:r>
                        <a:rPr kumimoji="1" lang="ja-JP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講演料など </a:t>
                      </a:r>
                      <a:endParaRPr kumimoji="1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5) </a:t>
                      </a:r>
                      <a:r>
                        <a:rPr kumimoji="1" lang="ja-JP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原稿料など </a:t>
                      </a:r>
                      <a:endParaRPr kumimoji="1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6) </a:t>
                      </a:r>
                      <a:r>
                        <a:rPr kumimoji="1" lang="ja-JP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研究費</a:t>
                      </a:r>
                      <a:r>
                        <a:rPr kumimoji="1" lang="en-US" altLang="ja-JP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kumimoji="1" lang="ja-JP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奨学寄付金 </a:t>
                      </a:r>
                      <a:endParaRPr kumimoji="1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7) </a:t>
                      </a:r>
                      <a:r>
                        <a:rPr kumimoji="1" lang="ja-JP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その他報酬 </a:t>
                      </a:r>
                      <a:endParaRPr kumimoji="1" lang="ja-JP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ヒラギノ角ゴ Pro W6" pitchFamily="34" charset="-128"/>
                        <a:ea typeface="ヒラギノ角ゴ Pro W6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夏">
  <a:themeElements>
    <a:clrScheme name="夏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夏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TM01972873[[fn=夏]]</Template>
  <TotalTime>180</TotalTime>
  <Words>69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夏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第18回日本門脈圧亢進症学会総会 COI開示 筆頭演者：　● ●　 ● ●</dc:title>
  <dc:creator>kyushu-staff20</dc:creator>
  <cp:lastModifiedBy>石井 あゆみ</cp:lastModifiedBy>
  <cp:revision>34</cp:revision>
  <dcterms:created xsi:type="dcterms:W3CDTF">2011-07-25T10:20:26Z</dcterms:created>
  <dcterms:modified xsi:type="dcterms:W3CDTF">2017-10-17T07:14:08Z</dcterms:modified>
</cp:coreProperties>
</file>