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565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2019/2/6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 smtClean="0"/>
              <a:t>筆頭</a:t>
            </a:r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smtClean="0"/>
              <a:t>1-A</a:t>
            </a:r>
            <a:r>
              <a:rPr lang="ja-JP" altLang="en-US" sz="2000" b="1" dirty="0" smtClean="0"/>
              <a:t>　学術集会口頭発表時、申告すべき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清水 明音</cp:lastModifiedBy>
  <cp:revision>7</cp:revision>
  <dcterms:created xsi:type="dcterms:W3CDTF">2012-09-25T09:04:10Z</dcterms:created>
  <dcterms:modified xsi:type="dcterms:W3CDTF">2019-02-06T12:34:28Z</dcterms:modified>
</cp:coreProperties>
</file>