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47136" y="1292693"/>
            <a:ext cx="741682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ea typeface="MS UI Gothic" pitchFamily="50" charset="-128"/>
              </a:rPr>
              <a:t>Japanese Society of </a:t>
            </a:r>
            <a:r>
              <a:rPr lang="en-US" altLang="ja-JP" sz="2600" dirty="0" err="1">
                <a:solidFill>
                  <a:srgbClr val="000000"/>
                </a:solidFill>
                <a:ea typeface="MS UI Gothic" pitchFamily="50" charset="-128"/>
              </a:rPr>
              <a:t>Hepato</a:t>
            </a:r>
            <a:r>
              <a:rPr lang="en-US" altLang="ja-JP" sz="2600" dirty="0">
                <a:solidFill>
                  <a:srgbClr val="000000"/>
                </a:solidFill>
                <a:ea typeface="MS UI Gothic" pitchFamily="50" charset="-128"/>
              </a:rPr>
              <a:t>-Biliary-Pancreatic Surgery</a:t>
            </a:r>
          </a:p>
          <a:p>
            <a:pPr algn="ctr" eaLnBrk="1" hangingPunct="1"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1971110" y="2406920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 smtClean="0">
                <a:latin typeface="+mn-lt"/>
              </a:rPr>
              <a:t>The author have no financial conflicts of interest to disclose concerning the presentation.</a:t>
            </a:r>
            <a:endParaRPr lang="ja-JP" alt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上大谷</cp:lastModifiedBy>
  <cp:revision>4</cp:revision>
  <dcterms:created xsi:type="dcterms:W3CDTF">2014-10-29T07:31:31Z</dcterms:created>
  <dcterms:modified xsi:type="dcterms:W3CDTF">2015-03-03T07:01:12Z</dcterms:modified>
</cp:coreProperties>
</file>