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549281" y="376788"/>
            <a:ext cx="80454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Japanese Society of </a:t>
            </a:r>
            <a:r>
              <a:rPr lang="en-US" altLang="ja-JP" sz="2600" dirty="0" err="1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Hepato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-Biliary-Pancreatic Surgery</a:t>
            </a:r>
          </a:p>
          <a:p>
            <a:pPr algn="ctr" eaLnBrk="1" hangingPunct="1">
              <a:defRPr/>
            </a:pPr>
            <a:r>
              <a:rPr lang="en-US" altLang="ja-JP" sz="40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004182" y="1484784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891684" y="2060848"/>
            <a:ext cx="752316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2400" dirty="0">
                <a:latin typeface="+mn-lt"/>
              </a:rPr>
              <a:t>In connection with the presentation, </a:t>
            </a:r>
            <a:r>
              <a:rPr kumimoji="0" lang="en-US" altLang="ja-JP" sz="2400" dirty="0" smtClean="0">
                <a:latin typeface="+mn-lt"/>
              </a:rPr>
              <a:t>I </a:t>
            </a:r>
            <a:r>
              <a:rPr kumimoji="0" lang="en-US" altLang="ja-JP" sz="2400" dirty="0">
                <a:latin typeface="+mn-lt"/>
              </a:rPr>
              <a:t>disclose COI with </a:t>
            </a:r>
            <a:r>
              <a:rPr kumimoji="0" lang="en-US" altLang="ja-JP" sz="2400" dirty="0" smtClean="0">
                <a:latin typeface="+mn-lt"/>
              </a:rPr>
              <a:t>the following companies/organizations.</a:t>
            </a:r>
            <a:endParaRPr lang="ja-JP" altLang="en-US" sz="2200" dirty="0" smtClean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6370"/>
              </p:ext>
            </p:extLst>
          </p:nvPr>
        </p:nvGraphicFramePr>
        <p:xfrm>
          <a:off x="323528" y="2852935"/>
          <a:ext cx="8496944" cy="3671694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176464"/>
                <a:gridCol w="504056"/>
                <a:gridCol w="504056"/>
                <a:gridCol w="3312368"/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If yes, give company names.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</a:t>
                      </a:r>
                      <a:r>
                        <a:rPr lang="en-US" sz="1400" kern="0" dirty="0" smtClean="0">
                          <a:effectLst/>
                        </a:rPr>
                        <a:t>Leadership </a:t>
                      </a:r>
                      <a:r>
                        <a:rPr lang="en-US" sz="1400" kern="0" dirty="0">
                          <a:effectLst/>
                        </a:rPr>
                        <a:t>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</a:t>
                      </a:r>
                      <a:r>
                        <a:rPr lang="en-US" sz="1400" kern="0" dirty="0" smtClean="0">
                          <a:effectLst/>
                        </a:rPr>
                        <a:t>Stock </a:t>
                      </a:r>
                      <a:r>
                        <a:rPr lang="en-US" sz="1400" kern="0" dirty="0">
                          <a:effectLst/>
                        </a:rPr>
                        <a:t>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</a:t>
                      </a:r>
                      <a:r>
                        <a:rPr lang="en-US" sz="1400" kern="0" dirty="0" smtClean="0">
                          <a:effectLst/>
                        </a:rPr>
                        <a:t>Patent royalties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</a:t>
                      </a:r>
                      <a:r>
                        <a:rPr lang="en-US" sz="1400" kern="0" dirty="0" smtClean="0">
                          <a:effectLst/>
                        </a:rPr>
                        <a:t>Honoraria </a:t>
                      </a:r>
                      <a:r>
                        <a:rPr lang="en-US" sz="1400" kern="0" dirty="0">
                          <a:effectLst/>
                        </a:rPr>
                        <a:t>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</a:t>
                      </a:r>
                      <a:r>
                        <a:rPr lang="en-US" sz="1400" kern="0" smtClean="0">
                          <a:effectLst/>
                        </a:rPr>
                        <a:t>Manuscript </a:t>
                      </a:r>
                      <a:r>
                        <a:rPr lang="en-US" sz="1400" kern="0" dirty="0" smtClean="0">
                          <a:effectLst/>
                        </a:rPr>
                        <a:t>fee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</a:t>
                      </a:r>
                      <a:r>
                        <a:rPr lang="en-US" sz="1400" kern="0" dirty="0" smtClean="0">
                          <a:effectLst/>
                        </a:rPr>
                        <a:t>. </a:t>
                      </a:r>
                      <a:r>
                        <a:rPr lang="en-US" sz="1400" kern="0" dirty="0">
                          <a:effectLst/>
                        </a:rPr>
                        <a:t>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6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7. </a:t>
                      </a:r>
                      <a:r>
                        <a:rPr lang="en-US" sz="1400" kern="0" smtClean="0">
                          <a:effectLst/>
                        </a:rPr>
                        <a:t>Others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上大谷</cp:lastModifiedBy>
  <cp:revision>7</cp:revision>
  <dcterms:created xsi:type="dcterms:W3CDTF">2014-10-29T07:30:55Z</dcterms:created>
  <dcterms:modified xsi:type="dcterms:W3CDTF">2015-03-09T04:56:37Z</dcterms:modified>
</cp:coreProperties>
</file>