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1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6312" y="2134126"/>
            <a:ext cx="8237537" cy="2286000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日本高血圧学会</a:t>
            </a:r>
            <a:r>
              <a:rPr lang="en-US" altLang="ja-JP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 smtClean="0">
                <a:solidFill>
                  <a:srgbClr val="FFFF1F"/>
                </a:solidFill>
                <a:ea typeface="ＭＳ Ｐゴシック" charset="-128"/>
              </a:rPr>
              <a:t>高血圧大学　　高血圧 太郎</a:t>
            </a:r>
            <a:endParaRPr lang="en-US" altLang="ja-JP" sz="24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" y="4561601"/>
            <a:ext cx="8168639" cy="160009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演題発表に関連し、開示</a:t>
            </a: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す</a:t>
            </a: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べき</a:t>
            </a:r>
            <a:r>
              <a:rPr lang="en-US" altLang="ja-JP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企業などはありません。</a:t>
            </a: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6591" y="241608"/>
            <a:ext cx="91037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b="1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様式１－Ａ　学術講演会口頭発表時、申告すべきＣＯＩ状態がない時</a:t>
            </a:r>
            <a:endParaRPr lang="ja-JP" altLang="en-US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289560" y="1255594"/>
            <a:ext cx="8641080" cy="5175686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4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日本高血圧学会 ＣＯ Ｉ 開示 　 高血圧大学　　高血圧 太郎</vt:lpstr>
    </vt:vector>
  </TitlesOfParts>
  <Company>Heart Failure Society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JSH02</cp:lastModifiedBy>
  <cp:revision>84</cp:revision>
  <dcterms:created xsi:type="dcterms:W3CDTF">2000-09-04T17:39:07Z</dcterms:created>
  <dcterms:modified xsi:type="dcterms:W3CDTF">2011-08-09T04:07:41Z</dcterms:modified>
</cp:coreProperties>
</file>